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>
        <p:scale>
          <a:sx n="66" d="100"/>
          <a:sy n="66" d="100"/>
        </p:scale>
        <p:origin x="1579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ERP - Módulo SCM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Gestión de tu logística</a:t>
            </a:r>
          </a:p>
        </p:txBody>
      </p:sp>
      <p:pic>
        <p:nvPicPr>
          <p:cNvPr id="3" name="Imagen 2" descr="Imagen que contiene camioneta, edificio, transporte, pequeño&#10;&#10;Descripción generada automáticamente">
            <a:extLst>
              <a:ext uri="{FF2B5EF4-FFF2-40B4-BE49-F238E27FC236}">
                <a16:creationId xmlns:a16="http://schemas.microsoft.com/office/drawing/2014/main" id="{CBB4E516-6C90-4CC4-AB2D-828F5CEB0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-72" r="31079" b="72"/>
          <a:stretch/>
        </p:blipFill>
        <p:spPr>
          <a:xfrm>
            <a:off x="0" y="0"/>
            <a:ext cx="5696484" cy="68580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2113980" y="279043"/>
            <a:ext cx="796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inclusión de un </a:t>
            </a:r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 de cadena de abastecimiento</a:t>
            </a:r>
          </a:p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distribución,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 brindará múltiples </a:t>
            </a:r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beneficios: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61E913-FC12-4438-A841-C66D7768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540"/>
            <a:ext cx="12192000" cy="126389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6DE2C06-F7F2-4649-BAEF-9F8FCC102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567" y="1615736"/>
            <a:ext cx="9892866" cy="8649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271D9D6-F727-4139-BB8D-9481711A96A2}"/>
              </a:ext>
            </a:extLst>
          </p:cNvPr>
          <p:cNvSpPr txBox="1"/>
          <p:nvPr/>
        </p:nvSpPr>
        <p:spPr>
          <a:xfrm>
            <a:off x="3340277" y="2795558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cadena de suministro 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SCM de </a:t>
            </a:r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OasisCom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permite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294532-CBB3-476B-A10A-21CF28BA37AF}"/>
              </a:ext>
            </a:extLst>
          </p:cNvPr>
          <p:cNvSpPr txBox="1"/>
          <p:nvPr/>
        </p:nvSpPr>
        <p:spPr>
          <a:xfrm>
            <a:off x="1914768" y="3495542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Realización a</a:t>
            </a:r>
          </a:p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costo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789F0C5-999A-430B-A78A-62C48C9D4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95" y="3448448"/>
            <a:ext cx="765201" cy="74051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A85120A5-E054-46E6-BCA5-0E5FE7402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300" y="4576329"/>
            <a:ext cx="636793" cy="74292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8116ADC-1A94-41B0-A18E-688AEA031EF4}"/>
              </a:ext>
            </a:extLst>
          </p:cNvPr>
          <p:cNvSpPr txBox="1"/>
          <p:nvPr/>
        </p:nvSpPr>
        <p:spPr>
          <a:xfrm>
            <a:off x="1914768" y="476312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Rapidez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6B0126EA-D243-44A0-A984-4686CC5C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688" y="5641519"/>
            <a:ext cx="1013080" cy="74292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E443090-48F3-470F-9ED6-BDB32B9CD5D6}"/>
              </a:ext>
            </a:extLst>
          </p:cNvPr>
          <p:cNvSpPr txBox="1"/>
          <p:nvPr/>
        </p:nvSpPr>
        <p:spPr>
          <a:xfrm>
            <a:off x="1914768" y="568981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Diferenciarse de</a:t>
            </a:r>
          </a:p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competencia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EC9209A-99B9-4C99-B041-68209875B95A}"/>
              </a:ext>
            </a:extLst>
          </p:cNvPr>
          <p:cNvGrpSpPr/>
          <p:nvPr/>
        </p:nvGrpSpPr>
        <p:grpSpPr>
          <a:xfrm>
            <a:off x="4646074" y="3491621"/>
            <a:ext cx="2899853" cy="2796926"/>
            <a:chOff x="4628367" y="3491621"/>
            <a:chExt cx="2899853" cy="2796926"/>
          </a:xfrm>
        </p:grpSpPr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DC8E2869-424D-425C-8085-4A27807A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7802" y="3531221"/>
              <a:ext cx="646331" cy="646331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87516AA-A8E9-4432-B8EB-33505D399E7B}"/>
                </a:ext>
              </a:extLst>
            </p:cNvPr>
            <p:cNvSpPr txBox="1"/>
            <p:nvPr/>
          </p:nvSpPr>
          <p:spPr>
            <a:xfrm>
              <a:off x="5697270" y="4439960"/>
              <a:ext cx="18309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Agregar valor 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los productos 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 servicios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BDBCDC5-144D-4625-906F-9484CA54C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7802" y="4543883"/>
              <a:ext cx="646331" cy="646331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9FA1233-0B7D-488D-A504-8D428149D7C8}"/>
                </a:ext>
              </a:extLst>
            </p:cNvPr>
            <p:cNvSpPr txBox="1"/>
            <p:nvPr/>
          </p:nvSpPr>
          <p:spPr>
            <a:xfrm>
              <a:off x="5686504" y="3491621"/>
              <a:ext cx="1425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Mejora del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flujo de caja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3E1D5179-06A5-4E9B-B4FA-B1FA3A77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28367" y="5556545"/>
              <a:ext cx="765200" cy="704789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6B0396A-8F03-4922-AC4E-9CBF6B8DCA7C}"/>
                </a:ext>
              </a:extLst>
            </p:cNvPr>
            <p:cNvSpPr txBox="1"/>
            <p:nvPr/>
          </p:nvSpPr>
          <p:spPr>
            <a:xfrm>
              <a:off x="5685368" y="5642216"/>
              <a:ext cx="17155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Reducción de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ciclos de venta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37" name="Gráfico 36">
            <a:extLst>
              <a:ext uri="{FF2B5EF4-FFF2-40B4-BE49-F238E27FC236}">
                <a16:creationId xmlns:a16="http://schemas.microsoft.com/office/drawing/2014/main" id="{00AA3E0A-4DE3-44F6-8541-D0B7B8F127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6521" y="4538540"/>
            <a:ext cx="765201" cy="53231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66408D63-BD12-4764-9400-CB85B956EF9A}"/>
              </a:ext>
            </a:extLst>
          </p:cNvPr>
          <p:cNvSpPr txBox="1"/>
          <p:nvPr/>
        </p:nvSpPr>
        <p:spPr>
          <a:xfrm>
            <a:off x="8944635" y="4296280"/>
            <a:ext cx="3041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Personalizar las consultas,</a:t>
            </a: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acuerdo a la información</a:t>
            </a: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desees visualizar.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D267762-F022-43D1-ADA3-2DA0CABE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1"/>
            <a:ext cx="12192000" cy="68629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C6290B4-499A-48B9-B5C8-AE297713C48F}"/>
              </a:ext>
            </a:extLst>
          </p:cNvPr>
          <p:cNvSpPr txBox="1"/>
          <p:nvPr/>
        </p:nvSpPr>
        <p:spPr>
          <a:xfrm>
            <a:off x="4482417" y="409713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Cómo lo logramos:</a:t>
            </a:r>
            <a:endParaRPr lang="es-CO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AA4325-09EF-436F-8267-5FBEFB4B397A}"/>
              </a:ext>
            </a:extLst>
          </p:cNvPr>
          <p:cNvSpPr txBox="1"/>
          <p:nvPr/>
        </p:nvSpPr>
        <p:spPr>
          <a:xfrm>
            <a:off x="947154" y="1173934"/>
            <a:ext cx="10297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Haciendo que el modelo operativo tenga un  impacto directo en el modelo</a:t>
            </a:r>
          </a:p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económico, debido a que determina: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D0BCEB1-521A-487E-AA09-8E4426532EB4}"/>
              </a:ext>
            </a:extLst>
          </p:cNvPr>
          <p:cNvGrpSpPr/>
          <p:nvPr/>
        </p:nvGrpSpPr>
        <p:grpSpPr>
          <a:xfrm>
            <a:off x="607033" y="2199635"/>
            <a:ext cx="10977934" cy="2314707"/>
            <a:chOff x="576202" y="2072310"/>
            <a:chExt cx="10977934" cy="2314707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A3DE9A7-1E46-4D1C-8822-F2570C9B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6202" y="2072310"/>
              <a:ext cx="5200947" cy="2314707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4DED67A-19FE-471B-9FA9-1F85204A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5999" y="2172327"/>
              <a:ext cx="5458137" cy="2114671"/>
            </a:xfrm>
            <a:prstGeom prst="rect">
              <a:avLst/>
            </a:prstGeom>
          </p:spPr>
        </p:pic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203BD0F3-BFB3-43C2-AC25-A987873B2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9759" y="4855360"/>
            <a:ext cx="5772479" cy="13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2" descr="Imagen que contiene refrigerador, tabla, cocina, cuarto&#10;&#10;Descripción generada automáticamente">
            <a:extLst>
              <a:ext uri="{FF2B5EF4-FFF2-40B4-BE49-F238E27FC236}">
                <a16:creationId xmlns:a16="http://schemas.microsoft.com/office/drawing/2014/main" id="{1A097D29-E165-4426-A4F5-97FC9D6CB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3" r="20"/>
          <a:stretch/>
        </p:blipFill>
        <p:spPr>
          <a:xfrm>
            <a:off x="-1504" y="-59158"/>
            <a:ext cx="12188952" cy="6917157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682FB4B-9CC5-495E-97E1-509A1DB321B3}"/>
              </a:ext>
            </a:extLst>
          </p:cNvPr>
          <p:cNvGrpSpPr/>
          <p:nvPr/>
        </p:nvGrpSpPr>
        <p:grpSpPr>
          <a:xfrm>
            <a:off x="503803" y="2270088"/>
            <a:ext cx="12017146" cy="2549323"/>
            <a:chOff x="422780" y="2103699"/>
            <a:chExt cx="12494567" cy="2650603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BF970C94-CC45-4364-B744-F41593C7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780" y="2103699"/>
              <a:ext cx="11346440" cy="2650603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B358BF7-6192-4D2B-9459-28BCC87E3516}"/>
                </a:ext>
              </a:extLst>
            </p:cNvPr>
            <p:cNvSpPr/>
            <p:nvPr/>
          </p:nvSpPr>
          <p:spPr>
            <a:xfrm>
              <a:off x="10308542" y="3969636"/>
              <a:ext cx="26088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Requisición </a:t>
              </a:r>
            </a:p>
            <a:p>
              <a:r>
                <a:rPr lang="es-CO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Ordenes de compra</a:t>
              </a:r>
            </a:p>
          </p:txBody>
        </p:sp>
      </p:grpSp>
      <p:pic>
        <p:nvPicPr>
          <p:cNvPr id="16" name="Gráfico 15">
            <a:extLst>
              <a:ext uri="{FF2B5EF4-FFF2-40B4-BE49-F238E27FC236}">
                <a16:creationId xmlns:a16="http://schemas.microsoft.com/office/drawing/2014/main" id="{121DF93D-8AA4-4E74-BBD8-6675A125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6526" y="5972540"/>
            <a:ext cx="5018948" cy="2921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D4D50CB-ED54-4D30-9F4E-7F403116EEEC}"/>
              </a:ext>
            </a:extLst>
          </p:cNvPr>
          <p:cNvSpPr txBox="1"/>
          <p:nvPr/>
        </p:nvSpPr>
        <p:spPr>
          <a:xfrm>
            <a:off x="3445040" y="682906"/>
            <a:ext cx="5301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Módulos del producto</a:t>
            </a:r>
          </a:p>
        </p:txBody>
      </p:sp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104</Words>
  <Application>Microsoft Office PowerPoint</Application>
  <PresentationFormat>Panorámica</PresentationFormat>
  <Paragraphs>26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21</cp:revision>
  <dcterms:created xsi:type="dcterms:W3CDTF">2020-08-18T16:19:53Z</dcterms:created>
  <dcterms:modified xsi:type="dcterms:W3CDTF">2020-08-18T21:38:52Z</dcterms:modified>
</cp:coreProperties>
</file>